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429" r:id="rId2"/>
    <p:sldId id="314" r:id="rId3"/>
    <p:sldId id="413" r:id="rId4"/>
    <p:sldId id="415" r:id="rId5"/>
    <p:sldId id="412" r:id="rId6"/>
    <p:sldId id="416" r:id="rId7"/>
    <p:sldId id="417" r:id="rId8"/>
    <p:sldId id="418" r:id="rId9"/>
    <p:sldId id="419" r:id="rId10"/>
    <p:sldId id="432" r:id="rId11"/>
    <p:sldId id="421" r:id="rId12"/>
    <p:sldId id="422" r:id="rId13"/>
    <p:sldId id="433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FF"/>
    <a:srgbClr val="0000FF"/>
    <a:srgbClr val="008000"/>
    <a:srgbClr val="33CCFF"/>
    <a:srgbClr val="00CCFF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.86982" units="1/cm"/>
          <inkml:channelProperty channel="Y" name="resolution" value="37.92593" units="1/cm"/>
        </inkml:channelProperties>
      </inkml:inkSource>
      <inkml:timestamp xml:id="ts0" timeString="2021-11-25T00:47:24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8870 13414,'0'-20,"0"40,0-60,0 21,0-1,0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69877B-CD68-4DC4-B060-72CC08497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650170E-1B06-4D32-A398-9B013162F97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673101C-87BE-4CE9-8FD7-9C0778715B2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59EF948-F4E6-4123-8E53-36183447C10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3EB091-D8E0-4784-A1E9-C18120F8ECC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6612763-0B4B-4B5E-A7E0-41FC2C5ED02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31;p2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round/>
            <a:headEnd type="none" w="sm" len="sm"/>
            <a:tailEnd type="none" w="sm" len="sm"/>
          </a:ln>
        </p:spPr>
      </p:sp>
      <p:sp>
        <p:nvSpPr>
          <p:cNvPr id="35843" name="Google Shape;132;p22: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Google Shape;133;p22:notes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  <a:buSzPts val="1200"/>
              <a:buFont typeface="Arial" pitchFamily="34" charset="0"/>
              <a:buNone/>
            </a:pPr>
            <a:fld id="{0EA77548-4F6E-4DE6-B3ED-A0400E58429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ts val="1200"/>
                <a:buFont typeface="Arial" pitchFamily="34" charset="0"/>
                <a:buNone/>
              </a:pPr>
              <a:t>13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9954-89E3-4BBE-B07B-C79F30572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1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EB-17AB-486E-B7DB-5FAA1B7B0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9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BA05-B17A-4D66-ABEC-9B9F344A6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78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1CA0-EEFE-40F4-B37E-97F7C3F1E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4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36D6-4F8F-4BB3-8E85-9F41C9320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7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4240-8A8B-4C9E-9DF9-44A0D10C5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AA61-C1E3-455F-9609-B45429B77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B022-FD19-4E33-954F-5638D4F68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62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E4CA-90EB-4CF5-A88A-170C4D0B9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6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8EE5-CCEC-43F3-A9BB-C379625FB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7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38C5-D437-4099-A785-26EA1CD93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1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925F-8FAE-44D2-943D-70FE153AC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3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AC3041-9B43-41E6-8FB7-5EBF8D9B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Saved Pictures\Millions of PNG Images, Backgrounds and Vectors for Free Download _ Pngtree (2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71600" y="2362200"/>
            <a:ext cx="6238875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>
              <a:solidFill>
                <a:srgbClr val="FF0000"/>
              </a:solidFill>
              <a:effectLst>
                <a:outerShdw dist="35921" dir="2700000" algn="ctr" rotWithShape="0">
                  <a:srgbClr val="FF993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66800" y="209811"/>
            <a:ext cx="7162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mtClean="0"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Tư ngày 8 tháng 12 năm 2021</a:t>
            </a:r>
            <a:endParaRPr lang="en-US" sz="4400" b="1" kern="10">
              <a:effectLst>
                <a:outerShdw dist="35921" dir="2700000" algn="ctr" rotWithShape="0">
                  <a:srgbClr val="FF993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4586" y="838200"/>
            <a:ext cx="6553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smtClean="0">
                <a:solidFill>
                  <a:srgbClr val="0000FF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endParaRPr lang="en-US" sz="5400" b="1" kern="10" dirty="0">
              <a:solidFill>
                <a:srgbClr val="0000FF"/>
              </a:solidFill>
              <a:effectLst>
                <a:outerShdw dist="35921" dir="2700000" algn="ctr" rotWithShape="0">
                  <a:srgbClr val="FF993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574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8</a:t>
            </a:r>
            <a:endParaRPr lang="en-US" sz="8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33400" y="1066800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132387" y="2971800"/>
            <a:ext cx="223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48 : 8 =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88987" y="2209800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8 x 5 =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3151187" y="297180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32 : 8 =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941387" y="373380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40 : 5 =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132387" y="3657600"/>
            <a:ext cx="225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48 : 6 =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957262" y="297180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40 : 8 =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21062" y="2209800"/>
            <a:ext cx="239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8 x 4 = 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5238750" y="2209800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8 x 6 =</a:t>
            </a: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3303587" y="3733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32 : 4 =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2593975" y="29813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2503487" y="2219325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2593975" y="37433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4598987" y="2219325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32</a:t>
            </a: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4675187" y="29813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4692650" y="37433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6794500" y="220980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48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6884987" y="29718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6884987" y="36576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343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65113" y="533400"/>
            <a:ext cx="876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smtClean="0">
                <a:latin typeface="Times New Roman" pitchFamily="18" charset="0"/>
                <a:cs typeface="Times New Roman" pitchFamily="18" charset="0"/>
              </a:rPr>
              <a:t>3/tr59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Một tấm vải dài 32m được cắt thành 8 mảnh bằng nhau. Hỏi mỗi mảnh dài mấy 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mét?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65"/>
          <p:cNvSpPr>
            <a:spLocks noChangeArrowheads="1"/>
          </p:cNvSpPr>
          <p:nvPr/>
        </p:nvSpPr>
        <p:spPr bwMode="auto">
          <a:xfrm>
            <a:off x="2071688" y="3235325"/>
            <a:ext cx="364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316" y="2581275"/>
            <a:ext cx="261850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-577046" y="3231694"/>
            <a:ext cx="454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m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415647" y="3761798"/>
            <a:ext cx="454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 m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1066800"/>
            <a:ext cx="60198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1600200"/>
            <a:ext cx="52578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" y="2204581"/>
            <a:ext cx="2322534" cy="52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400" y="2286000"/>
            <a:ext cx="2322534" cy="52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19800" y="1615858"/>
            <a:ext cx="2886205" cy="167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19800" y="1676400"/>
            <a:ext cx="2886205" cy="167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705225" y="2961382"/>
            <a:ext cx="5472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Số mét mỗi 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mảnh vải dài </a:t>
            </a:r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là:          </a:t>
            </a:r>
            <a:endParaRPr lang="en-US" alt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3043" y="2371321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4547" y="3589050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32 : 8  = 4 (m)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5254898" y="4292025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Đáp số: 4 m </a:t>
            </a:r>
            <a:endParaRPr lang="en-US" sz="3200"/>
          </a:p>
        </p:txBody>
      </p:sp>
      <p:grpSp>
        <p:nvGrpSpPr>
          <p:cNvPr id="24" name="Group 23"/>
          <p:cNvGrpSpPr/>
          <p:nvPr/>
        </p:nvGrpSpPr>
        <p:grpSpPr>
          <a:xfrm>
            <a:off x="3894931" y="2667000"/>
            <a:ext cx="5133182" cy="2286000"/>
            <a:chOff x="3894931" y="2667000"/>
            <a:chExt cx="5133182" cy="2286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94931" y="2667000"/>
              <a:ext cx="0" cy="2286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894931" y="4953000"/>
              <a:ext cx="513318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54000" y="533400"/>
            <a:ext cx="876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smtClean="0">
                <a:latin typeface="Times New Roman" pitchFamily="18" charset="0"/>
                <a:cs typeface="Times New Roman" pitchFamily="18" charset="0"/>
              </a:rPr>
              <a:t>4/tr59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Một tấm vải dài 32 m được cắt thành các mảnh, mỗi mảnh dài 8m. Hỏi cắt được thành mấy mảnh vải?</a:t>
            </a:r>
          </a:p>
        </p:txBody>
      </p:sp>
      <p:sp>
        <p:nvSpPr>
          <p:cNvPr id="22533" name="Rectangle 65"/>
          <p:cNvSpPr>
            <a:spLocks noChangeArrowheads="1"/>
          </p:cNvSpPr>
          <p:nvPr/>
        </p:nvSpPr>
        <p:spPr bwMode="auto">
          <a:xfrm>
            <a:off x="2071688" y="3971925"/>
            <a:ext cx="364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9678" y="2771775"/>
            <a:ext cx="261850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-877887" y="4038600"/>
            <a:ext cx="5487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32m: </a:t>
            </a:r>
            <a:r>
              <a:rPr lang="en-US" altLang="en-US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r>
              <a:rPr lang="en-US" alt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mảnh vải</a:t>
            </a:r>
            <a:endParaRPr lang="en-US" alt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533400" y="3497263"/>
            <a:ext cx="451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8m: 1 </a:t>
            </a:r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mảnh </a:t>
            </a:r>
            <a:r>
              <a:rPr lang="en-US" alt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vải </a:t>
            </a:r>
            <a:endParaRPr lang="en-US" altLang="en-US" sz="3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9000" y="3962400"/>
            <a:ext cx="579969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93200" y="3602775"/>
              <a:ext cx="36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7360" y="3539415"/>
                <a:ext cx="32040" cy="16272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Connector 17"/>
          <p:cNvCxnSpPr/>
          <p:nvPr/>
        </p:nvCxnSpPr>
        <p:spPr>
          <a:xfrm>
            <a:off x="2722563" y="1066800"/>
            <a:ext cx="619283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" y="1600200"/>
            <a:ext cx="685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3400" y="2204581"/>
            <a:ext cx="4953000" cy="52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3400" y="2286000"/>
            <a:ext cx="4953000" cy="52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65721" y="1615858"/>
            <a:ext cx="1340284" cy="125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43800" y="1676400"/>
            <a:ext cx="1362205" cy="167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73043" y="2523721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>
              <a:solidFill>
                <a:srgbClr val="00206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94931" y="2819400"/>
            <a:ext cx="5133182" cy="2286000"/>
            <a:chOff x="3894931" y="2667000"/>
            <a:chExt cx="5133182" cy="2286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894931" y="2667000"/>
              <a:ext cx="0" cy="2286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894931" y="4953000"/>
              <a:ext cx="513318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705225" y="3113782"/>
            <a:ext cx="5472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mảnh vải </a:t>
            </a:r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cắt được là:          </a:t>
            </a:r>
            <a:endParaRPr lang="en-US" alt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44547" y="374145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32 : 8  = 4 (mảnh vải)</a:t>
            </a:r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5254898" y="4444425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Đáp số: 4 mảnh vải </a:t>
            </a:r>
            <a:endParaRPr lang="en-US" sz="32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Google Shape;136;p22"/>
          <p:cNvSpPr/>
          <p:nvPr/>
        </p:nvSpPr>
        <p:spPr>
          <a:xfrm flipH="1">
            <a:off x="1671638" y="2703513"/>
            <a:ext cx="6392862" cy="1535112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>
            <a:spLocks noChangeArrowheads="1"/>
          </p:cNvSpPr>
          <p:nvPr/>
        </p:nvSpPr>
        <p:spPr bwMode="auto">
          <a:xfrm>
            <a:off x="1479550" y="2963863"/>
            <a:ext cx="6680200" cy="7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Củng cố - Dặn dò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grpSp>
        <p:nvGrpSpPr>
          <p:cNvPr id="138" name="Google Shape;138;p22"/>
          <p:cNvGrpSpPr>
            <a:grpSpLocks/>
          </p:cNvGrpSpPr>
          <p:nvPr/>
        </p:nvGrpSpPr>
        <p:grpSpPr bwMode="auto">
          <a:xfrm flipH="1">
            <a:off x="7273925" y="1598613"/>
            <a:ext cx="966788" cy="1104900"/>
            <a:chOff x="1058825" y="1554175"/>
            <a:chExt cx="4736158" cy="5557827"/>
          </a:xfrm>
        </p:grpSpPr>
        <p:sp>
          <p:nvSpPr>
            <p:cNvPr id="139" name="Google Shape;139;p22"/>
            <p:cNvSpPr/>
            <p:nvPr/>
          </p:nvSpPr>
          <p:spPr>
            <a:xfrm rot="3758493">
              <a:off x="2723415" y="4288941"/>
              <a:ext cx="2954592" cy="206866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lIns="28575" tIns="28575" rIns="28575" bIns="28575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09" name="Google Shape;140;p22"/>
            <p:cNvGrpSpPr>
              <a:grpSpLocks/>
            </p:cNvGrpSpPr>
            <p:nvPr/>
          </p:nvGrpSpPr>
          <p:grpSpPr bwMode="auto"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41" name="Google Shape;141;p22"/>
              <p:cNvSpPr/>
              <p:nvPr/>
            </p:nvSpPr>
            <p:spPr>
              <a:xfrm rot="3758493">
                <a:off x="6439529" y="1925109"/>
                <a:ext cx="1812679" cy="5132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2"/>
              <p:cNvSpPr/>
              <p:nvPr/>
            </p:nvSpPr>
            <p:spPr>
              <a:xfrm rot="3758493">
                <a:off x="7741969" y="2719341"/>
                <a:ext cx="39929" cy="489950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2"/>
              <p:cNvSpPr/>
              <p:nvPr/>
            </p:nvSpPr>
            <p:spPr>
              <a:xfrm rot="3758493">
                <a:off x="6683164" y="1823003"/>
                <a:ext cx="127766" cy="34218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2"/>
              <p:cNvSpPr/>
              <p:nvPr/>
            </p:nvSpPr>
            <p:spPr>
              <a:xfrm rot="3758493">
                <a:off x="6844559" y="1904144"/>
                <a:ext cx="870409" cy="103433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 rot="3758493">
                <a:off x="6161790" y="2544847"/>
                <a:ext cx="1046088" cy="2799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 rot="3758493">
                <a:off x="5743740" y="2587657"/>
                <a:ext cx="1197807" cy="79324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 rot="3758493">
                <a:off x="6598170" y="997450"/>
                <a:ext cx="383298" cy="41218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2"/>
              <p:cNvSpPr/>
              <p:nvPr/>
            </p:nvSpPr>
            <p:spPr>
              <a:xfrm rot="3758493">
                <a:off x="7598891" y="2954908"/>
                <a:ext cx="574948" cy="48995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lIns="28575" tIns="28575" rIns="28575" bIns="28575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9" name="Google Shape;149;p2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782763"/>
            <a:ext cx="64928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LavendersBlue-JimBrickman-3752788.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192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48474" y="304800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chia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8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10248" name="Picture 16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7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8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9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0280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1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2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3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4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5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6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7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8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9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0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1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3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0268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9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0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1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2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3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4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5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6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7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8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9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4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026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4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6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7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5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025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52" name="AutoShape 7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467638" y="1116490"/>
            <a:ext cx="3581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chia 8</a:t>
            </a:r>
          </a:p>
        </p:txBody>
      </p:sp>
      <p:pic>
        <p:nvPicPr>
          <p:cNvPr id="56" name="Picture 281" descr="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262438"/>
            <a:ext cx="1638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3" descr="787909qz1oa7pluv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678113" y="2446740"/>
            <a:ext cx="164941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8 x 1 = 8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487988" y="2446740"/>
            <a:ext cx="1673225" cy="522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8 : 8 = 1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817563" y="1872065"/>
            <a:ext cx="1414462" cy="2478088"/>
            <a:chOff x="3276599" y="4151415"/>
            <a:chExt cx="1414463" cy="2477985"/>
          </a:xfrm>
        </p:grpSpPr>
        <p:sp>
          <p:nvSpPr>
            <p:cNvPr id="57" name="Rectangle 56"/>
            <p:cNvSpPr/>
            <p:nvPr/>
          </p:nvSpPr>
          <p:spPr>
            <a:xfrm>
              <a:off x="3276599" y="4151415"/>
              <a:ext cx="1414463" cy="24779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443286" y="4875285"/>
              <a:ext cx="442913" cy="4587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443286" y="5486448"/>
              <a:ext cx="442913" cy="45876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443286" y="6094434"/>
              <a:ext cx="442913" cy="4587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443286" y="4267298"/>
              <a:ext cx="442913" cy="45876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087812" y="4267298"/>
              <a:ext cx="444500" cy="45876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114800" y="4875285"/>
              <a:ext cx="442912" cy="4587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114800" y="5484860"/>
              <a:ext cx="442912" cy="457181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14800" y="6092847"/>
              <a:ext cx="442912" cy="45876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4419600" y="2708678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114800" y="2600325"/>
            <a:ext cx="1905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8 x 2 =16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858000" y="2590800"/>
            <a:ext cx="1803400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16 : 8 = 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77448" y="241793"/>
            <a:ext cx="36471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chia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8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pic>
        <p:nvPicPr>
          <p:cNvPr id="12294" name="Picture 12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14382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4108" idx="3"/>
            <a:endCxn id="4109" idx="1"/>
          </p:cNvCxnSpPr>
          <p:nvPr/>
        </p:nvCxnSpPr>
        <p:spPr>
          <a:xfrm flipV="1">
            <a:off x="6019800" y="2852738"/>
            <a:ext cx="838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4382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427288" y="4848225"/>
            <a:ext cx="19399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8 x 3 =24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48288" y="4811713"/>
            <a:ext cx="1798637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24 : 8 = 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77448" y="210262"/>
            <a:ext cx="36471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chia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8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pic>
        <p:nvPicPr>
          <p:cNvPr id="13318" name="Picture 12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676400"/>
            <a:ext cx="14382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87850" y="511016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76400"/>
            <a:ext cx="14382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676400"/>
            <a:ext cx="14382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5105400" y="1112838"/>
            <a:ext cx="2071378" cy="4648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mpd="dbl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800"/>
          </a:p>
        </p:txBody>
      </p:sp>
      <p:sp>
        <p:nvSpPr>
          <p:cNvPr id="14340" name="Text Box 32"/>
          <p:cNvSpPr txBox="1">
            <a:spLocks noChangeArrowheads="1"/>
          </p:cNvSpPr>
          <p:nvPr/>
        </p:nvSpPr>
        <p:spPr bwMode="auto">
          <a:xfrm>
            <a:off x="2514600" y="2103438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3  = 24 </a:t>
            </a:r>
          </a:p>
        </p:txBody>
      </p:sp>
      <p:sp>
        <p:nvSpPr>
          <p:cNvPr id="9220" name="Line 33"/>
          <p:cNvSpPr>
            <a:spLocks noChangeShapeType="1"/>
          </p:cNvSpPr>
          <p:nvPr/>
        </p:nvSpPr>
        <p:spPr bwMode="auto">
          <a:xfrm>
            <a:off x="4292877" y="141763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14342" name="Text Box 34"/>
          <p:cNvSpPr txBox="1">
            <a:spLocks noChangeArrowheads="1"/>
          </p:cNvSpPr>
          <p:nvPr/>
        </p:nvSpPr>
        <p:spPr bwMode="auto">
          <a:xfrm>
            <a:off x="5166692" y="2067580"/>
            <a:ext cx="26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: 8 =  3</a:t>
            </a:r>
          </a:p>
        </p:txBody>
      </p:sp>
      <p:sp>
        <p:nvSpPr>
          <p:cNvPr id="14343" name="Text Box 35"/>
          <p:cNvSpPr txBox="1">
            <a:spLocks noChangeArrowheads="1"/>
          </p:cNvSpPr>
          <p:nvPr/>
        </p:nvSpPr>
        <p:spPr bwMode="auto">
          <a:xfrm>
            <a:off x="2514600" y="1646238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2  = 16 </a:t>
            </a:r>
          </a:p>
        </p:txBody>
      </p:sp>
      <p:sp>
        <p:nvSpPr>
          <p:cNvPr id="9223" name="Line 36"/>
          <p:cNvSpPr>
            <a:spLocks noChangeShapeType="1"/>
          </p:cNvSpPr>
          <p:nvPr/>
        </p:nvSpPr>
        <p:spPr bwMode="auto">
          <a:xfrm>
            <a:off x="4292877" y="233203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514600" y="2894013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5  = 40 </a:t>
            </a:r>
          </a:p>
        </p:txBody>
      </p:sp>
      <p:sp>
        <p:nvSpPr>
          <p:cNvPr id="9225" name="Line 38"/>
          <p:cNvSpPr>
            <a:spLocks noChangeShapeType="1"/>
          </p:cNvSpPr>
          <p:nvPr/>
        </p:nvSpPr>
        <p:spPr bwMode="auto">
          <a:xfrm>
            <a:off x="4273827" y="187483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14347" name="Text Box 39"/>
          <p:cNvSpPr txBox="1">
            <a:spLocks noChangeArrowheads="1"/>
          </p:cNvSpPr>
          <p:nvPr/>
        </p:nvSpPr>
        <p:spPr bwMode="auto">
          <a:xfrm>
            <a:off x="5166692" y="1610380"/>
            <a:ext cx="26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: 8 =  2</a:t>
            </a:r>
          </a:p>
        </p:txBody>
      </p:sp>
      <p:sp>
        <p:nvSpPr>
          <p:cNvPr id="14348" name="Text Box 40"/>
          <p:cNvSpPr txBox="1">
            <a:spLocks noChangeArrowheads="1"/>
          </p:cNvSpPr>
          <p:nvPr/>
        </p:nvSpPr>
        <p:spPr bwMode="auto">
          <a:xfrm>
            <a:off x="2514600" y="1189038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1  =  8 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514600" y="2484438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4  = 32</a:t>
            </a:r>
          </a:p>
        </p:txBody>
      </p:sp>
      <p:sp>
        <p:nvSpPr>
          <p:cNvPr id="14350" name="Text Box 42"/>
          <p:cNvSpPr txBox="1">
            <a:spLocks noChangeArrowheads="1"/>
          </p:cNvSpPr>
          <p:nvPr/>
        </p:nvSpPr>
        <p:spPr bwMode="auto">
          <a:xfrm>
            <a:off x="5204792" y="1153180"/>
            <a:ext cx="26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: 8 =  1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2514600" y="3370263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6  = 48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524125" y="3841750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7  = 56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505075" y="4302125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8  = 64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524125" y="4808538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9  = 72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505075" y="5326063"/>
            <a:ext cx="217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× 10 = 80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273827" y="2760663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283352" y="317023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4273827" y="364648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273827" y="4137025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273827" y="4568825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4292877" y="505618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292877" y="5589588"/>
            <a:ext cx="75537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5166692" y="2524780"/>
            <a:ext cx="26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: 8 =  4</a:t>
            </a:r>
          </a:p>
        </p:txBody>
      </p:sp>
      <p:sp>
        <p:nvSpPr>
          <p:cNvPr id="58" name="Text Box 91"/>
          <p:cNvSpPr txBox="1">
            <a:spLocks noChangeArrowheads="1"/>
          </p:cNvSpPr>
          <p:nvPr/>
        </p:nvSpPr>
        <p:spPr bwMode="auto">
          <a:xfrm>
            <a:off x="5280992" y="2970213"/>
            <a:ext cx="264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: 8 =  5</a:t>
            </a:r>
          </a:p>
        </p:txBody>
      </p:sp>
      <p:sp>
        <p:nvSpPr>
          <p:cNvPr id="59" name="Text Box 92"/>
          <p:cNvSpPr txBox="1">
            <a:spLocks noChangeArrowheads="1"/>
          </p:cNvSpPr>
          <p:nvPr/>
        </p:nvSpPr>
        <p:spPr bwMode="auto">
          <a:xfrm>
            <a:off x="5257800" y="3439180"/>
            <a:ext cx="2360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: 8 =  6</a:t>
            </a:r>
          </a:p>
        </p:txBody>
      </p:sp>
      <p:sp>
        <p:nvSpPr>
          <p:cNvPr id="60" name="Text Box 93"/>
          <p:cNvSpPr txBox="1">
            <a:spLocks noChangeArrowheads="1"/>
          </p:cNvSpPr>
          <p:nvPr/>
        </p:nvSpPr>
        <p:spPr bwMode="auto">
          <a:xfrm>
            <a:off x="5298385" y="3908425"/>
            <a:ext cx="2454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: 8 =  7</a:t>
            </a:r>
          </a:p>
        </p:txBody>
      </p:sp>
      <p:sp>
        <p:nvSpPr>
          <p:cNvPr id="61" name="Text Box 94"/>
          <p:cNvSpPr txBox="1">
            <a:spLocks noChangeArrowheads="1"/>
          </p:cNvSpPr>
          <p:nvPr/>
        </p:nvSpPr>
        <p:spPr bwMode="auto">
          <a:xfrm>
            <a:off x="5257800" y="4353580"/>
            <a:ext cx="2360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: 8 =  8</a:t>
            </a:r>
          </a:p>
        </p:txBody>
      </p:sp>
      <p:sp>
        <p:nvSpPr>
          <p:cNvPr id="62" name="Text Box 95"/>
          <p:cNvSpPr txBox="1">
            <a:spLocks noChangeArrowheads="1"/>
          </p:cNvSpPr>
          <p:nvPr/>
        </p:nvSpPr>
        <p:spPr bwMode="auto">
          <a:xfrm>
            <a:off x="5257800" y="4810780"/>
            <a:ext cx="2266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8 =  9</a:t>
            </a:r>
          </a:p>
        </p:txBody>
      </p:sp>
      <p:sp>
        <p:nvSpPr>
          <p:cNvPr id="63" name="Text Box 96"/>
          <p:cNvSpPr txBox="1">
            <a:spLocks noChangeArrowheads="1"/>
          </p:cNvSpPr>
          <p:nvPr/>
        </p:nvSpPr>
        <p:spPr bwMode="auto">
          <a:xfrm>
            <a:off x="5257800" y="5273675"/>
            <a:ext cx="2077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: 8 =10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767474" y="210234"/>
            <a:ext cx="36471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chia</a:t>
            </a:r>
            <a:r>
              <a:rPr lang="en-US" sz="4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8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pic>
        <p:nvPicPr>
          <p:cNvPr id="14371" name="Picture 12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13" descr="XMAS_GS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-152400"/>
            <a:ext cx="74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8" grpId="0"/>
      <p:bldP spid="42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533650" y="39688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</a:rPr>
              <a:t>Bảng chia 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76600" y="990600"/>
            <a:ext cx="533400" cy="56388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4800" y="990600"/>
            <a:ext cx="533400" cy="5638800"/>
          </a:xfrm>
          <a:prstGeom prst="round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29200" y="990600"/>
            <a:ext cx="533400" cy="56388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1752600" y="1036638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3267075" y="14160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3676650" y="14097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42100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371" name="Text Box 6"/>
          <p:cNvSpPr txBox="1">
            <a:spLocks noChangeArrowheads="1"/>
          </p:cNvSpPr>
          <p:nvPr/>
        </p:nvSpPr>
        <p:spPr bwMode="auto">
          <a:xfrm>
            <a:off x="46291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5048250" y="1447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3133725" y="2016125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24</a:t>
            </a:r>
          </a:p>
        </p:txBody>
      </p:sp>
      <p:sp>
        <p:nvSpPr>
          <p:cNvPr id="15374" name="Text Box 9"/>
          <p:cNvSpPr txBox="1">
            <a:spLocks noChangeArrowheads="1"/>
          </p:cNvSpPr>
          <p:nvPr/>
        </p:nvSpPr>
        <p:spPr bwMode="auto">
          <a:xfrm>
            <a:off x="3676650" y="20002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5375" name="Text Box 10"/>
          <p:cNvSpPr txBox="1">
            <a:spLocks noChangeArrowheads="1"/>
          </p:cNvSpPr>
          <p:nvPr/>
        </p:nvSpPr>
        <p:spPr bwMode="auto">
          <a:xfrm>
            <a:off x="42100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376" name="Text Box 11"/>
          <p:cNvSpPr txBox="1">
            <a:spLocks noChangeArrowheads="1"/>
          </p:cNvSpPr>
          <p:nvPr/>
        </p:nvSpPr>
        <p:spPr bwMode="auto">
          <a:xfrm>
            <a:off x="4629150" y="20304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77" name="Text Box 12"/>
          <p:cNvSpPr txBox="1">
            <a:spLocks noChangeArrowheads="1"/>
          </p:cNvSpPr>
          <p:nvPr/>
        </p:nvSpPr>
        <p:spPr bwMode="auto">
          <a:xfrm>
            <a:off x="50482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78" name="Text Box 13"/>
          <p:cNvSpPr txBox="1">
            <a:spLocks noChangeArrowheads="1"/>
          </p:cNvSpPr>
          <p:nvPr/>
        </p:nvSpPr>
        <p:spPr bwMode="auto">
          <a:xfrm>
            <a:off x="3133725" y="266223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32</a:t>
            </a:r>
          </a:p>
        </p:txBody>
      </p:sp>
      <p:sp>
        <p:nvSpPr>
          <p:cNvPr id="15379" name="Text Box 14"/>
          <p:cNvSpPr txBox="1">
            <a:spLocks noChangeArrowheads="1"/>
          </p:cNvSpPr>
          <p:nvPr/>
        </p:nvSpPr>
        <p:spPr bwMode="auto">
          <a:xfrm>
            <a:off x="3448050" y="2628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  :</a:t>
            </a:r>
          </a:p>
        </p:txBody>
      </p:sp>
      <p:sp>
        <p:nvSpPr>
          <p:cNvPr id="15380" name="Text Box 15"/>
          <p:cNvSpPr txBox="1">
            <a:spLocks noChangeArrowheads="1"/>
          </p:cNvSpPr>
          <p:nvPr/>
        </p:nvSpPr>
        <p:spPr bwMode="auto">
          <a:xfrm>
            <a:off x="4095750" y="26479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5381" name="Text Box 16"/>
          <p:cNvSpPr txBox="1">
            <a:spLocks noChangeArrowheads="1"/>
          </p:cNvSpPr>
          <p:nvPr/>
        </p:nvSpPr>
        <p:spPr bwMode="auto">
          <a:xfrm>
            <a:off x="46291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82" name="Text Box 17"/>
          <p:cNvSpPr txBox="1">
            <a:spLocks noChangeArrowheads="1"/>
          </p:cNvSpPr>
          <p:nvPr/>
        </p:nvSpPr>
        <p:spPr bwMode="auto">
          <a:xfrm>
            <a:off x="50482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auto">
          <a:xfrm>
            <a:off x="3133725" y="327183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40</a:t>
            </a:r>
          </a:p>
        </p:txBody>
      </p:sp>
      <p:sp>
        <p:nvSpPr>
          <p:cNvPr id="15384" name="Text Box 19"/>
          <p:cNvSpPr txBox="1">
            <a:spLocks noChangeArrowheads="1"/>
          </p:cNvSpPr>
          <p:nvPr/>
        </p:nvSpPr>
        <p:spPr bwMode="auto">
          <a:xfrm>
            <a:off x="3790950" y="3238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385" name="Text Box 20"/>
          <p:cNvSpPr txBox="1">
            <a:spLocks noChangeArrowheads="1"/>
          </p:cNvSpPr>
          <p:nvPr/>
        </p:nvSpPr>
        <p:spPr bwMode="auto">
          <a:xfrm>
            <a:off x="4210050" y="32496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386" name="Text Box 21"/>
          <p:cNvSpPr txBox="1">
            <a:spLocks noChangeArrowheads="1"/>
          </p:cNvSpPr>
          <p:nvPr/>
        </p:nvSpPr>
        <p:spPr bwMode="auto">
          <a:xfrm>
            <a:off x="462915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87" name="Text Box 22"/>
          <p:cNvSpPr txBox="1">
            <a:spLocks noChangeArrowheads="1"/>
          </p:cNvSpPr>
          <p:nvPr/>
        </p:nvSpPr>
        <p:spPr bwMode="auto">
          <a:xfrm>
            <a:off x="502920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5388" name="Text Box 23"/>
          <p:cNvSpPr txBox="1">
            <a:spLocks noChangeArrowheads="1"/>
          </p:cNvSpPr>
          <p:nvPr/>
        </p:nvSpPr>
        <p:spPr bwMode="auto">
          <a:xfrm>
            <a:off x="3228975" y="382428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15389" name="Text Box 24"/>
          <p:cNvSpPr txBox="1">
            <a:spLocks noChangeArrowheads="1"/>
          </p:cNvSpPr>
          <p:nvPr/>
        </p:nvSpPr>
        <p:spPr bwMode="auto">
          <a:xfrm>
            <a:off x="3790950" y="37909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390" name="Text Box 25"/>
          <p:cNvSpPr txBox="1">
            <a:spLocks noChangeArrowheads="1"/>
          </p:cNvSpPr>
          <p:nvPr/>
        </p:nvSpPr>
        <p:spPr bwMode="auto">
          <a:xfrm>
            <a:off x="4210050" y="38211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391" name="Text Box 26"/>
          <p:cNvSpPr txBox="1">
            <a:spLocks noChangeArrowheads="1"/>
          </p:cNvSpPr>
          <p:nvPr/>
        </p:nvSpPr>
        <p:spPr bwMode="auto">
          <a:xfrm>
            <a:off x="462915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92" name="Text Box 27"/>
          <p:cNvSpPr txBox="1">
            <a:spLocks noChangeArrowheads="1"/>
          </p:cNvSpPr>
          <p:nvPr/>
        </p:nvSpPr>
        <p:spPr bwMode="auto">
          <a:xfrm>
            <a:off x="502920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393" name="Text Box 28"/>
          <p:cNvSpPr txBox="1">
            <a:spLocks noChangeArrowheads="1"/>
          </p:cNvSpPr>
          <p:nvPr/>
        </p:nvSpPr>
        <p:spPr bwMode="auto">
          <a:xfrm>
            <a:off x="3228975" y="44116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56</a:t>
            </a:r>
          </a:p>
        </p:txBody>
      </p:sp>
      <p:sp>
        <p:nvSpPr>
          <p:cNvPr id="15394" name="Text Box 29"/>
          <p:cNvSpPr txBox="1">
            <a:spLocks noChangeArrowheads="1"/>
          </p:cNvSpPr>
          <p:nvPr/>
        </p:nvSpPr>
        <p:spPr bwMode="auto">
          <a:xfrm>
            <a:off x="3790950" y="43624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42100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396" name="Text Box 31"/>
          <p:cNvSpPr txBox="1">
            <a:spLocks noChangeArrowheads="1"/>
          </p:cNvSpPr>
          <p:nvPr/>
        </p:nvSpPr>
        <p:spPr bwMode="auto">
          <a:xfrm>
            <a:off x="46291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97" name="Text Box 32"/>
          <p:cNvSpPr txBox="1">
            <a:spLocks noChangeArrowheads="1"/>
          </p:cNvSpPr>
          <p:nvPr/>
        </p:nvSpPr>
        <p:spPr bwMode="auto">
          <a:xfrm>
            <a:off x="502920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398" name="Text Box 33"/>
          <p:cNvSpPr txBox="1">
            <a:spLocks noChangeArrowheads="1"/>
          </p:cNvSpPr>
          <p:nvPr/>
        </p:nvSpPr>
        <p:spPr bwMode="auto">
          <a:xfrm>
            <a:off x="3209925" y="496728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15399" name="Text Box 34"/>
          <p:cNvSpPr txBox="1">
            <a:spLocks noChangeArrowheads="1"/>
          </p:cNvSpPr>
          <p:nvPr/>
        </p:nvSpPr>
        <p:spPr bwMode="auto">
          <a:xfrm>
            <a:off x="3790950" y="49530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400" name="Text Box 35"/>
          <p:cNvSpPr txBox="1">
            <a:spLocks noChangeArrowheads="1"/>
          </p:cNvSpPr>
          <p:nvPr/>
        </p:nvSpPr>
        <p:spPr bwMode="auto">
          <a:xfrm>
            <a:off x="42100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401" name="Text Box 36"/>
          <p:cNvSpPr txBox="1">
            <a:spLocks noChangeArrowheads="1"/>
          </p:cNvSpPr>
          <p:nvPr/>
        </p:nvSpPr>
        <p:spPr bwMode="auto">
          <a:xfrm>
            <a:off x="4629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402" name="Text Box 37"/>
          <p:cNvSpPr txBox="1">
            <a:spLocks noChangeArrowheads="1"/>
          </p:cNvSpPr>
          <p:nvPr/>
        </p:nvSpPr>
        <p:spPr bwMode="auto">
          <a:xfrm>
            <a:off x="5010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403" name="Text Box 38"/>
          <p:cNvSpPr txBox="1">
            <a:spLocks noChangeArrowheads="1"/>
          </p:cNvSpPr>
          <p:nvPr/>
        </p:nvSpPr>
        <p:spPr bwMode="auto">
          <a:xfrm>
            <a:off x="3209925" y="55546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15404" name="Text Box 39"/>
          <p:cNvSpPr txBox="1">
            <a:spLocks noChangeArrowheads="1"/>
          </p:cNvSpPr>
          <p:nvPr/>
        </p:nvSpPr>
        <p:spPr bwMode="auto">
          <a:xfrm>
            <a:off x="3790950" y="5524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405" name="Text Box 40"/>
          <p:cNvSpPr txBox="1">
            <a:spLocks noChangeArrowheads="1"/>
          </p:cNvSpPr>
          <p:nvPr/>
        </p:nvSpPr>
        <p:spPr bwMode="auto">
          <a:xfrm>
            <a:off x="4210050" y="5562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406" name="Text Box 41"/>
          <p:cNvSpPr txBox="1">
            <a:spLocks noChangeArrowheads="1"/>
          </p:cNvSpPr>
          <p:nvPr/>
        </p:nvSpPr>
        <p:spPr bwMode="auto">
          <a:xfrm>
            <a:off x="4629150" y="55816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407" name="Text Box 42"/>
          <p:cNvSpPr txBox="1">
            <a:spLocks noChangeArrowheads="1"/>
          </p:cNvSpPr>
          <p:nvPr/>
        </p:nvSpPr>
        <p:spPr bwMode="auto">
          <a:xfrm>
            <a:off x="5010150" y="55895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5408" name="Text Box 43"/>
          <p:cNvSpPr txBox="1">
            <a:spLocks noChangeArrowheads="1"/>
          </p:cNvSpPr>
          <p:nvPr/>
        </p:nvSpPr>
        <p:spPr bwMode="auto">
          <a:xfrm>
            <a:off x="3371850" y="85725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409" name="Text Box 44"/>
          <p:cNvSpPr txBox="1">
            <a:spLocks noChangeArrowheads="1"/>
          </p:cNvSpPr>
          <p:nvPr/>
        </p:nvSpPr>
        <p:spPr bwMode="auto">
          <a:xfrm>
            <a:off x="3790950" y="8382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410" name="Text Box 45"/>
          <p:cNvSpPr txBox="1">
            <a:spLocks noChangeArrowheads="1"/>
          </p:cNvSpPr>
          <p:nvPr/>
        </p:nvSpPr>
        <p:spPr bwMode="auto">
          <a:xfrm>
            <a:off x="4210050" y="8763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411" name="Text Box 46"/>
          <p:cNvSpPr txBox="1">
            <a:spLocks noChangeArrowheads="1"/>
          </p:cNvSpPr>
          <p:nvPr/>
        </p:nvSpPr>
        <p:spPr bwMode="auto">
          <a:xfrm>
            <a:off x="4629150" y="8651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412" name="Text Box 47"/>
          <p:cNvSpPr txBox="1">
            <a:spLocks noChangeArrowheads="1"/>
          </p:cNvSpPr>
          <p:nvPr/>
        </p:nvSpPr>
        <p:spPr bwMode="auto">
          <a:xfrm>
            <a:off x="5048250" y="87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13" name="Text Box 48"/>
          <p:cNvSpPr txBox="1">
            <a:spLocks noChangeArrowheads="1"/>
          </p:cNvSpPr>
          <p:nvPr/>
        </p:nvSpPr>
        <p:spPr bwMode="auto">
          <a:xfrm>
            <a:off x="3209925" y="61515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15414" name="Text Box 49"/>
          <p:cNvSpPr txBox="1">
            <a:spLocks noChangeArrowheads="1"/>
          </p:cNvSpPr>
          <p:nvPr/>
        </p:nvSpPr>
        <p:spPr bwMode="auto">
          <a:xfrm>
            <a:off x="3790950" y="61150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415" name="Text Box 50"/>
          <p:cNvSpPr txBox="1">
            <a:spLocks noChangeArrowheads="1"/>
          </p:cNvSpPr>
          <p:nvPr/>
        </p:nvSpPr>
        <p:spPr bwMode="auto">
          <a:xfrm>
            <a:off x="4095750" y="61531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5416" name="Text Box 51"/>
          <p:cNvSpPr txBox="1">
            <a:spLocks noChangeArrowheads="1"/>
          </p:cNvSpPr>
          <p:nvPr/>
        </p:nvSpPr>
        <p:spPr bwMode="auto">
          <a:xfrm>
            <a:off x="4629150" y="61642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417" name="Text Box 52"/>
          <p:cNvSpPr txBox="1">
            <a:spLocks noChangeArrowheads="1"/>
          </p:cNvSpPr>
          <p:nvPr/>
        </p:nvSpPr>
        <p:spPr bwMode="auto">
          <a:xfrm>
            <a:off x="4991100" y="6137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8"/>
          <p:cNvSpPr txBox="1">
            <a:spLocks noChangeArrowheads="1"/>
          </p:cNvSpPr>
          <p:nvPr/>
        </p:nvSpPr>
        <p:spPr bwMode="auto">
          <a:xfrm>
            <a:off x="3230563" y="5608638"/>
            <a:ext cx="1000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16388" name="Text Box 27"/>
          <p:cNvSpPr txBox="1">
            <a:spLocks noChangeArrowheads="1"/>
          </p:cNvSpPr>
          <p:nvPr/>
        </p:nvSpPr>
        <p:spPr bwMode="auto">
          <a:xfrm>
            <a:off x="502920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389" name="Text Box 43"/>
          <p:cNvSpPr txBox="1">
            <a:spLocks noChangeArrowheads="1"/>
          </p:cNvSpPr>
          <p:nvPr/>
        </p:nvSpPr>
        <p:spPr bwMode="auto">
          <a:xfrm>
            <a:off x="3402013" y="9017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pic>
        <p:nvPicPr>
          <p:cNvPr id="8197" name="Picture 8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48250" y="1447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8199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3121025" y="5483225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4953000" y="3962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133725" y="2016125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24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50482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3133725" y="327183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40</a:t>
            </a:r>
          </a:p>
        </p:txBody>
      </p:sp>
      <p:sp>
        <p:nvSpPr>
          <p:cNvPr id="16397" name="Text Box 37"/>
          <p:cNvSpPr txBox="1">
            <a:spLocks noChangeArrowheads="1"/>
          </p:cNvSpPr>
          <p:nvPr/>
        </p:nvSpPr>
        <p:spPr bwMode="auto">
          <a:xfrm>
            <a:off x="5010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398" name="Text Box 52"/>
          <p:cNvSpPr txBox="1">
            <a:spLocks noChangeArrowheads="1"/>
          </p:cNvSpPr>
          <p:nvPr/>
        </p:nvSpPr>
        <p:spPr bwMode="auto">
          <a:xfrm>
            <a:off x="4991100" y="6137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399" name="Text Box 6"/>
          <p:cNvSpPr txBox="1">
            <a:spLocks noChangeArrowheads="1"/>
          </p:cNvSpPr>
          <p:nvPr/>
        </p:nvSpPr>
        <p:spPr bwMode="auto">
          <a:xfrm>
            <a:off x="2514600" y="58738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</a:rPr>
              <a:t>Bảng chia 8</a:t>
            </a:r>
          </a:p>
        </p:txBody>
      </p:sp>
      <p:pic>
        <p:nvPicPr>
          <p:cNvPr id="8207" name="Picture 6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929188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7"/>
          <p:cNvSpPr>
            <a:spLocks noChangeArrowheads="1"/>
          </p:cNvSpPr>
          <p:nvPr/>
        </p:nvSpPr>
        <p:spPr bwMode="auto">
          <a:xfrm>
            <a:off x="3244850" y="2093913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8209" name="Picture 9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157538"/>
            <a:ext cx="7889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538413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3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2615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 Box 2"/>
          <p:cNvSpPr txBox="1">
            <a:spLocks noChangeArrowheads="1"/>
          </p:cNvSpPr>
          <p:nvPr/>
        </p:nvSpPr>
        <p:spPr bwMode="auto">
          <a:xfrm>
            <a:off x="1752600" y="1036638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406" name="Text Box 3"/>
          <p:cNvSpPr txBox="1">
            <a:spLocks noChangeArrowheads="1"/>
          </p:cNvSpPr>
          <p:nvPr/>
        </p:nvSpPr>
        <p:spPr bwMode="auto">
          <a:xfrm>
            <a:off x="3267075" y="14160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6407" name="Text Box 4"/>
          <p:cNvSpPr txBox="1">
            <a:spLocks noChangeArrowheads="1"/>
          </p:cNvSpPr>
          <p:nvPr/>
        </p:nvSpPr>
        <p:spPr bwMode="auto">
          <a:xfrm>
            <a:off x="3676650" y="14097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6408" name="Text Box 5"/>
          <p:cNvSpPr txBox="1">
            <a:spLocks noChangeArrowheads="1"/>
          </p:cNvSpPr>
          <p:nvPr/>
        </p:nvSpPr>
        <p:spPr bwMode="auto">
          <a:xfrm>
            <a:off x="42100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09" name="Text Box 6"/>
          <p:cNvSpPr txBox="1">
            <a:spLocks noChangeArrowheads="1"/>
          </p:cNvSpPr>
          <p:nvPr/>
        </p:nvSpPr>
        <p:spPr bwMode="auto">
          <a:xfrm>
            <a:off x="46291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10" name="Text Box 9"/>
          <p:cNvSpPr txBox="1">
            <a:spLocks noChangeArrowheads="1"/>
          </p:cNvSpPr>
          <p:nvPr/>
        </p:nvSpPr>
        <p:spPr bwMode="auto">
          <a:xfrm>
            <a:off x="3676650" y="20002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6411" name="Text Box 10"/>
          <p:cNvSpPr txBox="1">
            <a:spLocks noChangeArrowheads="1"/>
          </p:cNvSpPr>
          <p:nvPr/>
        </p:nvSpPr>
        <p:spPr bwMode="auto">
          <a:xfrm>
            <a:off x="42100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12" name="Text Box 11"/>
          <p:cNvSpPr txBox="1">
            <a:spLocks noChangeArrowheads="1"/>
          </p:cNvSpPr>
          <p:nvPr/>
        </p:nvSpPr>
        <p:spPr bwMode="auto">
          <a:xfrm>
            <a:off x="4629150" y="20304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13" name="Text Box 12"/>
          <p:cNvSpPr txBox="1">
            <a:spLocks noChangeArrowheads="1"/>
          </p:cNvSpPr>
          <p:nvPr/>
        </p:nvSpPr>
        <p:spPr bwMode="auto">
          <a:xfrm>
            <a:off x="50482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14" name="Text Box 13"/>
          <p:cNvSpPr txBox="1">
            <a:spLocks noChangeArrowheads="1"/>
          </p:cNvSpPr>
          <p:nvPr/>
        </p:nvSpPr>
        <p:spPr bwMode="auto">
          <a:xfrm>
            <a:off x="3133725" y="266223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32</a:t>
            </a:r>
          </a:p>
        </p:txBody>
      </p:sp>
      <p:sp>
        <p:nvSpPr>
          <p:cNvPr id="16415" name="Text Box 14"/>
          <p:cNvSpPr txBox="1">
            <a:spLocks noChangeArrowheads="1"/>
          </p:cNvSpPr>
          <p:nvPr/>
        </p:nvSpPr>
        <p:spPr bwMode="auto">
          <a:xfrm>
            <a:off x="3448050" y="2628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  :</a:t>
            </a:r>
          </a:p>
        </p:txBody>
      </p:sp>
      <p:sp>
        <p:nvSpPr>
          <p:cNvPr id="16416" name="Text Box 15"/>
          <p:cNvSpPr txBox="1">
            <a:spLocks noChangeArrowheads="1"/>
          </p:cNvSpPr>
          <p:nvPr/>
        </p:nvSpPr>
        <p:spPr bwMode="auto">
          <a:xfrm>
            <a:off x="4095750" y="26479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6417" name="Text Box 16"/>
          <p:cNvSpPr txBox="1">
            <a:spLocks noChangeArrowheads="1"/>
          </p:cNvSpPr>
          <p:nvPr/>
        </p:nvSpPr>
        <p:spPr bwMode="auto">
          <a:xfrm>
            <a:off x="46291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18" name="Text Box 19"/>
          <p:cNvSpPr txBox="1">
            <a:spLocks noChangeArrowheads="1"/>
          </p:cNvSpPr>
          <p:nvPr/>
        </p:nvSpPr>
        <p:spPr bwMode="auto">
          <a:xfrm>
            <a:off x="3790950" y="3238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19" name="Text Box 20"/>
          <p:cNvSpPr txBox="1">
            <a:spLocks noChangeArrowheads="1"/>
          </p:cNvSpPr>
          <p:nvPr/>
        </p:nvSpPr>
        <p:spPr bwMode="auto">
          <a:xfrm>
            <a:off x="4210050" y="32496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20" name="Text Box 21"/>
          <p:cNvSpPr txBox="1">
            <a:spLocks noChangeArrowheads="1"/>
          </p:cNvSpPr>
          <p:nvPr/>
        </p:nvSpPr>
        <p:spPr bwMode="auto">
          <a:xfrm>
            <a:off x="462915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21" name="Text Box 22"/>
          <p:cNvSpPr txBox="1">
            <a:spLocks noChangeArrowheads="1"/>
          </p:cNvSpPr>
          <p:nvPr/>
        </p:nvSpPr>
        <p:spPr bwMode="auto">
          <a:xfrm>
            <a:off x="502920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422" name="Text Box 23"/>
          <p:cNvSpPr txBox="1">
            <a:spLocks noChangeArrowheads="1"/>
          </p:cNvSpPr>
          <p:nvPr/>
        </p:nvSpPr>
        <p:spPr bwMode="auto">
          <a:xfrm>
            <a:off x="3195638" y="37973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16423" name="Text Box 24"/>
          <p:cNvSpPr txBox="1">
            <a:spLocks noChangeArrowheads="1"/>
          </p:cNvSpPr>
          <p:nvPr/>
        </p:nvSpPr>
        <p:spPr bwMode="auto">
          <a:xfrm>
            <a:off x="3790950" y="37909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24" name="Text Box 25"/>
          <p:cNvSpPr txBox="1">
            <a:spLocks noChangeArrowheads="1"/>
          </p:cNvSpPr>
          <p:nvPr/>
        </p:nvSpPr>
        <p:spPr bwMode="auto">
          <a:xfrm>
            <a:off x="4210050" y="38211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25" name="Text Box 26"/>
          <p:cNvSpPr txBox="1">
            <a:spLocks noChangeArrowheads="1"/>
          </p:cNvSpPr>
          <p:nvPr/>
        </p:nvSpPr>
        <p:spPr bwMode="auto">
          <a:xfrm>
            <a:off x="462915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26" name="Text Box 29"/>
          <p:cNvSpPr txBox="1">
            <a:spLocks noChangeArrowheads="1"/>
          </p:cNvSpPr>
          <p:nvPr/>
        </p:nvSpPr>
        <p:spPr bwMode="auto">
          <a:xfrm>
            <a:off x="3790950" y="43624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27" name="Text Box 30"/>
          <p:cNvSpPr txBox="1">
            <a:spLocks noChangeArrowheads="1"/>
          </p:cNvSpPr>
          <p:nvPr/>
        </p:nvSpPr>
        <p:spPr bwMode="auto">
          <a:xfrm>
            <a:off x="42100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28" name="Text Box 31"/>
          <p:cNvSpPr txBox="1">
            <a:spLocks noChangeArrowheads="1"/>
          </p:cNvSpPr>
          <p:nvPr/>
        </p:nvSpPr>
        <p:spPr bwMode="auto">
          <a:xfrm>
            <a:off x="46291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29" name="Text Box 32"/>
          <p:cNvSpPr txBox="1">
            <a:spLocks noChangeArrowheads="1"/>
          </p:cNvSpPr>
          <p:nvPr/>
        </p:nvSpPr>
        <p:spPr bwMode="auto">
          <a:xfrm>
            <a:off x="502920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6430" name="Text Box 33"/>
          <p:cNvSpPr txBox="1">
            <a:spLocks noChangeArrowheads="1"/>
          </p:cNvSpPr>
          <p:nvPr/>
        </p:nvSpPr>
        <p:spPr bwMode="auto">
          <a:xfrm>
            <a:off x="3209925" y="496728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16431" name="Text Box 34"/>
          <p:cNvSpPr txBox="1">
            <a:spLocks noChangeArrowheads="1"/>
          </p:cNvSpPr>
          <p:nvPr/>
        </p:nvSpPr>
        <p:spPr bwMode="auto">
          <a:xfrm>
            <a:off x="3790950" y="49530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32" name="Text Box 35"/>
          <p:cNvSpPr txBox="1">
            <a:spLocks noChangeArrowheads="1"/>
          </p:cNvSpPr>
          <p:nvPr/>
        </p:nvSpPr>
        <p:spPr bwMode="auto">
          <a:xfrm>
            <a:off x="42100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33" name="Text Box 36"/>
          <p:cNvSpPr txBox="1">
            <a:spLocks noChangeArrowheads="1"/>
          </p:cNvSpPr>
          <p:nvPr/>
        </p:nvSpPr>
        <p:spPr bwMode="auto">
          <a:xfrm>
            <a:off x="4629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34" name="Text Box 39"/>
          <p:cNvSpPr txBox="1">
            <a:spLocks noChangeArrowheads="1"/>
          </p:cNvSpPr>
          <p:nvPr/>
        </p:nvSpPr>
        <p:spPr bwMode="auto">
          <a:xfrm>
            <a:off x="3790950" y="5524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35" name="Text Box 40"/>
          <p:cNvSpPr txBox="1">
            <a:spLocks noChangeArrowheads="1"/>
          </p:cNvSpPr>
          <p:nvPr/>
        </p:nvSpPr>
        <p:spPr bwMode="auto">
          <a:xfrm>
            <a:off x="4210050" y="5562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36" name="Text Box 41"/>
          <p:cNvSpPr txBox="1">
            <a:spLocks noChangeArrowheads="1"/>
          </p:cNvSpPr>
          <p:nvPr/>
        </p:nvSpPr>
        <p:spPr bwMode="auto">
          <a:xfrm>
            <a:off x="4629150" y="55816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37" name="Text Box 42"/>
          <p:cNvSpPr txBox="1">
            <a:spLocks noChangeArrowheads="1"/>
          </p:cNvSpPr>
          <p:nvPr/>
        </p:nvSpPr>
        <p:spPr bwMode="auto">
          <a:xfrm>
            <a:off x="5010150" y="55895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438" name="Text Box 44"/>
          <p:cNvSpPr txBox="1">
            <a:spLocks noChangeArrowheads="1"/>
          </p:cNvSpPr>
          <p:nvPr/>
        </p:nvSpPr>
        <p:spPr bwMode="auto">
          <a:xfrm>
            <a:off x="3790950" y="8382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39" name="Text Box 45"/>
          <p:cNvSpPr txBox="1">
            <a:spLocks noChangeArrowheads="1"/>
          </p:cNvSpPr>
          <p:nvPr/>
        </p:nvSpPr>
        <p:spPr bwMode="auto">
          <a:xfrm>
            <a:off x="4210050" y="8763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40" name="Text Box 46"/>
          <p:cNvSpPr txBox="1">
            <a:spLocks noChangeArrowheads="1"/>
          </p:cNvSpPr>
          <p:nvPr/>
        </p:nvSpPr>
        <p:spPr bwMode="auto">
          <a:xfrm>
            <a:off x="4629150" y="8651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441" name="Text Box 47"/>
          <p:cNvSpPr txBox="1">
            <a:spLocks noChangeArrowheads="1"/>
          </p:cNvSpPr>
          <p:nvPr/>
        </p:nvSpPr>
        <p:spPr bwMode="auto">
          <a:xfrm>
            <a:off x="5048250" y="87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442" name="Text Box 48"/>
          <p:cNvSpPr txBox="1">
            <a:spLocks noChangeArrowheads="1"/>
          </p:cNvSpPr>
          <p:nvPr/>
        </p:nvSpPr>
        <p:spPr bwMode="auto">
          <a:xfrm>
            <a:off x="3209925" y="61515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16443" name="Text Box 49"/>
          <p:cNvSpPr txBox="1">
            <a:spLocks noChangeArrowheads="1"/>
          </p:cNvSpPr>
          <p:nvPr/>
        </p:nvSpPr>
        <p:spPr bwMode="auto">
          <a:xfrm>
            <a:off x="3790950" y="61150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444" name="Text Box 50"/>
          <p:cNvSpPr txBox="1">
            <a:spLocks noChangeArrowheads="1"/>
          </p:cNvSpPr>
          <p:nvPr/>
        </p:nvSpPr>
        <p:spPr bwMode="auto">
          <a:xfrm>
            <a:off x="4095750" y="61531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6445" name="Text Box 51"/>
          <p:cNvSpPr txBox="1">
            <a:spLocks noChangeArrowheads="1"/>
          </p:cNvSpPr>
          <p:nvPr/>
        </p:nvSpPr>
        <p:spPr bwMode="auto">
          <a:xfrm>
            <a:off x="4629150" y="61642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8253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7" name="Text Box 7"/>
          <p:cNvSpPr txBox="1">
            <a:spLocks noChangeArrowheads="1"/>
          </p:cNvSpPr>
          <p:nvPr/>
        </p:nvSpPr>
        <p:spPr bwMode="auto">
          <a:xfrm>
            <a:off x="3213100" y="4389438"/>
            <a:ext cx="106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56</a:t>
            </a:r>
          </a:p>
        </p:txBody>
      </p:sp>
      <p:pic>
        <p:nvPicPr>
          <p:cNvPr id="8255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4357688"/>
            <a:ext cx="933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8" grpId="0" animBg="1"/>
      <p:bldP spid="16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8"/>
          <p:cNvSpPr txBox="1">
            <a:spLocks noChangeArrowheads="1"/>
          </p:cNvSpPr>
          <p:nvPr/>
        </p:nvSpPr>
        <p:spPr bwMode="auto">
          <a:xfrm>
            <a:off x="3230563" y="5608638"/>
            <a:ext cx="1000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17412" name="Text Box 27"/>
          <p:cNvSpPr txBox="1">
            <a:spLocks noChangeArrowheads="1"/>
          </p:cNvSpPr>
          <p:nvPr/>
        </p:nvSpPr>
        <p:spPr bwMode="auto">
          <a:xfrm>
            <a:off x="502920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7413" name="Text Box 43"/>
          <p:cNvSpPr txBox="1">
            <a:spLocks noChangeArrowheads="1"/>
          </p:cNvSpPr>
          <p:nvPr/>
        </p:nvSpPr>
        <p:spPr bwMode="auto">
          <a:xfrm>
            <a:off x="3402013" y="9017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pic>
        <p:nvPicPr>
          <p:cNvPr id="9221" name="Picture 8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048250" y="1447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9223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3121025" y="5483225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133725" y="2016125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24</a:t>
            </a: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50482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3133725" y="327183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40</a:t>
            </a:r>
          </a:p>
        </p:txBody>
      </p:sp>
      <p:sp>
        <p:nvSpPr>
          <p:cNvPr id="17420" name="Text Box 37"/>
          <p:cNvSpPr txBox="1">
            <a:spLocks noChangeArrowheads="1"/>
          </p:cNvSpPr>
          <p:nvPr/>
        </p:nvSpPr>
        <p:spPr bwMode="auto">
          <a:xfrm>
            <a:off x="5010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21" name="Text Box 52"/>
          <p:cNvSpPr txBox="1">
            <a:spLocks noChangeArrowheads="1"/>
          </p:cNvSpPr>
          <p:nvPr/>
        </p:nvSpPr>
        <p:spPr bwMode="auto">
          <a:xfrm>
            <a:off x="4991100" y="61372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7422" name="Text Box 6"/>
          <p:cNvSpPr txBox="1">
            <a:spLocks noChangeArrowheads="1"/>
          </p:cNvSpPr>
          <p:nvPr/>
        </p:nvSpPr>
        <p:spPr bwMode="auto">
          <a:xfrm>
            <a:off x="2514600" y="58738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</a:rPr>
              <a:t>Bảng chia 8</a:t>
            </a:r>
          </a:p>
        </p:txBody>
      </p:sp>
      <p:sp>
        <p:nvSpPr>
          <p:cNvPr id="9230" name="AutoShape 7"/>
          <p:cNvSpPr>
            <a:spLocks noChangeArrowheads="1"/>
          </p:cNvSpPr>
          <p:nvPr/>
        </p:nvSpPr>
        <p:spPr bwMode="auto">
          <a:xfrm>
            <a:off x="3244850" y="2093913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9231" name="Picture 9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157538"/>
            <a:ext cx="7889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"/>
          <p:cNvSpPr txBox="1">
            <a:spLocks noChangeArrowheads="1"/>
          </p:cNvSpPr>
          <p:nvPr/>
        </p:nvSpPr>
        <p:spPr bwMode="auto">
          <a:xfrm>
            <a:off x="1752600" y="1036638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26" name="Text Box 3"/>
          <p:cNvSpPr txBox="1">
            <a:spLocks noChangeArrowheads="1"/>
          </p:cNvSpPr>
          <p:nvPr/>
        </p:nvSpPr>
        <p:spPr bwMode="auto">
          <a:xfrm>
            <a:off x="3267075" y="14160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7427" name="Text Box 4"/>
          <p:cNvSpPr txBox="1">
            <a:spLocks noChangeArrowheads="1"/>
          </p:cNvSpPr>
          <p:nvPr/>
        </p:nvSpPr>
        <p:spPr bwMode="auto">
          <a:xfrm>
            <a:off x="3676650" y="14097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7428" name="Text Box 5"/>
          <p:cNvSpPr txBox="1">
            <a:spLocks noChangeArrowheads="1"/>
          </p:cNvSpPr>
          <p:nvPr/>
        </p:nvSpPr>
        <p:spPr bwMode="auto">
          <a:xfrm>
            <a:off x="42100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29" name="Text Box 6"/>
          <p:cNvSpPr txBox="1">
            <a:spLocks noChangeArrowheads="1"/>
          </p:cNvSpPr>
          <p:nvPr/>
        </p:nvSpPr>
        <p:spPr bwMode="auto">
          <a:xfrm>
            <a:off x="4629150" y="14287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30" name="Text Box 9"/>
          <p:cNvSpPr txBox="1">
            <a:spLocks noChangeArrowheads="1"/>
          </p:cNvSpPr>
          <p:nvPr/>
        </p:nvSpPr>
        <p:spPr bwMode="auto">
          <a:xfrm>
            <a:off x="3676650" y="20002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7431" name="Text Box 10"/>
          <p:cNvSpPr txBox="1">
            <a:spLocks noChangeArrowheads="1"/>
          </p:cNvSpPr>
          <p:nvPr/>
        </p:nvSpPr>
        <p:spPr bwMode="auto">
          <a:xfrm>
            <a:off x="42100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32" name="Text Box 11"/>
          <p:cNvSpPr txBox="1">
            <a:spLocks noChangeArrowheads="1"/>
          </p:cNvSpPr>
          <p:nvPr/>
        </p:nvSpPr>
        <p:spPr bwMode="auto">
          <a:xfrm>
            <a:off x="4629150" y="20304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33" name="Text Box 12"/>
          <p:cNvSpPr txBox="1">
            <a:spLocks noChangeArrowheads="1"/>
          </p:cNvSpPr>
          <p:nvPr/>
        </p:nvSpPr>
        <p:spPr bwMode="auto">
          <a:xfrm>
            <a:off x="5048250" y="2038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434" name="Text Box 13"/>
          <p:cNvSpPr txBox="1">
            <a:spLocks noChangeArrowheads="1"/>
          </p:cNvSpPr>
          <p:nvPr/>
        </p:nvSpPr>
        <p:spPr bwMode="auto">
          <a:xfrm>
            <a:off x="3133725" y="266223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32</a:t>
            </a:r>
          </a:p>
        </p:txBody>
      </p:sp>
      <p:sp>
        <p:nvSpPr>
          <p:cNvPr id="17435" name="Text Box 14"/>
          <p:cNvSpPr txBox="1">
            <a:spLocks noChangeArrowheads="1"/>
          </p:cNvSpPr>
          <p:nvPr/>
        </p:nvSpPr>
        <p:spPr bwMode="auto">
          <a:xfrm>
            <a:off x="3448050" y="2628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  :</a:t>
            </a:r>
          </a:p>
        </p:txBody>
      </p:sp>
      <p:sp>
        <p:nvSpPr>
          <p:cNvPr id="17436" name="Text Box 15"/>
          <p:cNvSpPr txBox="1">
            <a:spLocks noChangeArrowheads="1"/>
          </p:cNvSpPr>
          <p:nvPr/>
        </p:nvSpPr>
        <p:spPr bwMode="auto">
          <a:xfrm>
            <a:off x="4095750" y="26479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7437" name="Text Box 16"/>
          <p:cNvSpPr txBox="1">
            <a:spLocks noChangeArrowheads="1"/>
          </p:cNvSpPr>
          <p:nvPr/>
        </p:nvSpPr>
        <p:spPr bwMode="auto">
          <a:xfrm>
            <a:off x="4629150" y="26400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38" name="Text Box 19"/>
          <p:cNvSpPr txBox="1">
            <a:spLocks noChangeArrowheads="1"/>
          </p:cNvSpPr>
          <p:nvPr/>
        </p:nvSpPr>
        <p:spPr bwMode="auto">
          <a:xfrm>
            <a:off x="3790950" y="3238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39" name="Text Box 20"/>
          <p:cNvSpPr txBox="1">
            <a:spLocks noChangeArrowheads="1"/>
          </p:cNvSpPr>
          <p:nvPr/>
        </p:nvSpPr>
        <p:spPr bwMode="auto">
          <a:xfrm>
            <a:off x="4210050" y="32496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40" name="Text Box 21"/>
          <p:cNvSpPr txBox="1">
            <a:spLocks noChangeArrowheads="1"/>
          </p:cNvSpPr>
          <p:nvPr/>
        </p:nvSpPr>
        <p:spPr bwMode="auto">
          <a:xfrm>
            <a:off x="462915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41" name="Text Box 22"/>
          <p:cNvSpPr txBox="1">
            <a:spLocks noChangeArrowheads="1"/>
          </p:cNvSpPr>
          <p:nvPr/>
        </p:nvSpPr>
        <p:spPr bwMode="auto">
          <a:xfrm>
            <a:off x="5029200" y="3257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442" name="Text Box 23"/>
          <p:cNvSpPr txBox="1">
            <a:spLocks noChangeArrowheads="1"/>
          </p:cNvSpPr>
          <p:nvPr/>
        </p:nvSpPr>
        <p:spPr bwMode="auto">
          <a:xfrm>
            <a:off x="3195638" y="37973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17443" name="Text Box 24"/>
          <p:cNvSpPr txBox="1">
            <a:spLocks noChangeArrowheads="1"/>
          </p:cNvSpPr>
          <p:nvPr/>
        </p:nvSpPr>
        <p:spPr bwMode="auto">
          <a:xfrm>
            <a:off x="3790950" y="37909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44" name="Text Box 25"/>
          <p:cNvSpPr txBox="1">
            <a:spLocks noChangeArrowheads="1"/>
          </p:cNvSpPr>
          <p:nvPr/>
        </p:nvSpPr>
        <p:spPr bwMode="auto">
          <a:xfrm>
            <a:off x="4210050" y="38211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45" name="Text Box 26"/>
          <p:cNvSpPr txBox="1">
            <a:spLocks noChangeArrowheads="1"/>
          </p:cNvSpPr>
          <p:nvPr/>
        </p:nvSpPr>
        <p:spPr bwMode="auto">
          <a:xfrm>
            <a:off x="4629150" y="3848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46" name="Text Box 29"/>
          <p:cNvSpPr txBox="1">
            <a:spLocks noChangeArrowheads="1"/>
          </p:cNvSpPr>
          <p:nvPr/>
        </p:nvSpPr>
        <p:spPr bwMode="auto">
          <a:xfrm>
            <a:off x="3790950" y="43624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47" name="Text Box 30"/>
          <p:cNvSpPr txBox="1">
            <a:spLocks noChangeArrowheads="1"/>
          </p:cNvSpPr>
          <p:nvPr/>
        </p:nvSpPr>
        <p:spPr bwMode="auto">
          <a:xfrm>
            <a:off x="42100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48" name="Text Box 31"/>
          <p:cNvSpPr txBox="1">
            <a:spLocks noChangeArrowheads="1"/>
          </p:cNvSpPr>
          <p:nvPr/>
        </p:nvSpPr>
        <p:spPr bwMode="auto">
          <a:xfrm>
            <a:off x="462915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49" name="Text Box 32"/>
          <p:cNvSpPr txBox="1">
            <a:spLocks noChangeArrowheads="1"/>
          </p:cNvSpPr>
          <p:nvPr/>
        </p:nvSpPr>
        <p:spPr bwMode="auto">
          <a:xfrm>
            <a:off x="5029200" y="4381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7450" name="Text Box 33"/>
          <p:cNvSpPr txBox="1">
            <a:spLocks noChangeArrowheads="1"/>
          </p:cNvSpPr>
          <p:nvPr/>
        </p:nvSpPr>
        <p:spPr bwMode="auto">
          <a:xfrm>
            <a:off x="3209925" y="496728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17451" name="Text Box 34"/>
          <p:cNvSpPr txBox="1">
            <a:spLocks noChangeArrowheads="1"/>
          </p:cNvSpPr>
          <p:nvPr/>
        </p:nvSpPr>
        <p:spPr bwMode="auto">
          <a:xfrm>
            <a:off x="3790950" y="49530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52" name="Text Box 35"/>
          <p:cNvSpPr txBox="1">
            <a:spLocks noChangeArrowheads="1"/>
          </p:cNvSpPr>
          <p:nvPr/>
        </p:nvSpPr>
        <p:spPr bwMode="auto">
          <a:xfrm>
            <a:off x="42100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53" name="Text Box 36"/>
          <p:cNvSpPr txBox="1">
            <a:spLocks noChangeArrowheads="1"/>
          </p:cNvSpPr>
          <p:nvPr/>
        </p:nvSpPr>
        <p:spPr bwMode="auto">
          <a:xfrm>
            <a:off x="4629150" y="49911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54" name="Text Box 39"/>
          <p:cNvSpPr txBox="1">
            <a:spLocks noChangeArrowheads="1"/>
          </p:cNvSpPr>
          <p:nvPr/>
        </p:nvSpPr>
        <p:spPr bwMode="auto">
          <a:xfrm>
            <a:off x="3790950" y="55245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55" name="Text Box 40"/>
          <p:cNvSpPr txBox="1">
            <a:spLocks noChangeArrowheads="1"/>
          </p:cNvSpPr>
          <p:nvPr/>
        </p:nvSpPr>
        <p:spPr bwMode="auto">
          <a:xfrm>
            <a:off x="4210050" y="5562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56" name="Text Box 41"/>
          <p:cNvSpPr txBox="1">
            <a:spLocks noChangeArrowheads="1"/>
          </p:cNvSpPr>
          <p:nvPr/>
        </p:nvSpPr>
        <p:spPr bwMode="auto">
          <a:xfrm>
            <a:off x="4629150" y="55816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57" name="Text Box 42"/>
          <p:cNvSpPr txBox="1">
            <a:spLocks noChangeArrowheads="1"/>
          </p:cNvSpPr>
          <p:nvPr/>
        </p:nvSpPr>
        <p:spPr bwMode="auto">
          <a:xfrm>
            <a:off x="5010150" y="55895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7458" name="Text Box 44"/>
          <p:cNvSpPr txBox="1">
            <a:spLocks noChangeArrowheads="1"/>
          </p:cNvSpPr>
          <p:nvPr/>
        </p:nvSpPr>
        <p:spPr bwMode="auto">
          <a:xfrm>
            <a:off x="3790950" y="8382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59" name="Text Box 45"/>
          <p:cNvSpPr txBox="1">
            <a:spLocks noChangeArrowheads="1"/>
          </p:cNvSpPr>
          <p:nvPr/>
        </p:nvSpPr>
        <p:spPr bwMode="auto">
          <a:xfrm>
            <a:off x="4210050" y="8763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460" name="Text Box 46"/>
          <p:cNvSpPr txBox="1">
            <a:spLocks noChangeArrowheads="1"/>
          </p:cNvSpPr>
          <p:nvPr/>
        </p:nvSpPr>
        <p:spPr bwMode="auto">
          <a:xfrm>
            <a:off x="4629150" y="8651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61" name="Text Box 47"/>
          <p:cNvSpPr txBox="1">
            <a:spLocks noChangeArrowheads="1"/>
          </p:cNvSpPr>
          <p:nvPr/>
        </p:nvSpPr>
        <p:spPr bwMode="auto">
          <a:xfrm>
            <a:off x="5048250" y="87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462" name="Text Box 48"/>
          <p:cNvSpPr txBox="1">
            <a:spLocks noChangeArrowheads="1"/>
          </p:cNvSpPr>
          <p:nvPr/>
        </p:nvSpPr>
        <p:spPr bwMode="auto">
          <a:xfrm>
            <a:off x="3209925" y="61515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17463" name="Text Box 49"/>
          <p:cNvSpPr txBox="1">
            <a:spLocks noChangeArrowheads="1"/>
          </p:cNvSpPr>
          <p:nvPr/>
        </p:nvSpPr>
        <p:spPr bwMode="auto">
          <a:xfrm>
            <a:off x="3790950" y="611505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64" name="Text Box 50"/>
          <p:cNvSpPr txBox="1">
            <a:spLocks noChangeArrowheads="1"/>
          </p:cNvSpPr>
          <p:nvPr/>
        </p:nvSpPr>
        <p:spPr bwMode="auto">
          <a:xfrm>
            <a:off x="4095750" y="61531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7465" name="Text Box 51"/>
          <p:cNvSpPr txBox="1">
            <a:spLocks noChangeArrowheads="1"/>
          </p:cNvSpPr>
          <p:nvPr/>
        </p:nvSpPr>
        <p:spPr bwMode="auto">
          <a:xfrm>
            <a:off x="4629150" y="61642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466" name="Text Box 7"/>
          <p:cNvSpPr txBox="1">
            <a:spLocks noChangeArrowheads="1"/>
          </p:cNvSpPr>
          <p:nvPr/>
        </p:nvSpPr>
        <p:spPr bwMode="auto">
          <a:xfrm>
            <a:off x="3213100" y="4389438"/>
            <a:ext cx="106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56</a:t>
            </a:r>
          </a:p>
        </p:txBody>
      </p:sp>
      <p:pic>
        <p:nvPicPr>
          <p:cNvPr id="9274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4357688"/>
            <a:ext cx="933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01763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908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7" name="AutoShape 12"/>
          <p:cNvSpPr>
            <a:spLocks noChangeArrowheads="1"/>
          </p:cNvSpPr>
          <p:nvPr/>
        </p:nvSpPr>
        <p:spPr bwMode="auto">
          <a:xfrm>
            <a:off x="32004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9278" name="Picture 6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9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3121025" y="5994400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0" name="Picture 6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90" y="6103938"/>
            <a:ext cx="6619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371600"/>
            <a:ext cx="6619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Picture 13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4864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3835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588418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4999831" y="853209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0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4879627" y="4332288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4879627" y="4902122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4891954" y="3175722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22" y="3835335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17425" grpId="0"/>
      <p:bldP spid="9277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57200" y="457200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208587" y="2819400"/>
            <a:ext cx="223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64 : 8 =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2057400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24 : 8 =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743200" y="281940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48 : 8 =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76200" y="358140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32 : 8 =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208587" y="3505200"/>
            <a:ext cx="225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72 : 8 =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92075" y="281940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40 : 8 =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013075" y="2057400"/>
            <a:ext cx="239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16 : 8 = 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5314950" y="2057400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56 : 8 =</a:t>
            </a: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2895600" y="3581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8 : 8 =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1728788" y="28289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728788" y="20669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1728788" y="35909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4343400" y="20669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4343400" y="28289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4284663" y="35909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6961187" y="20574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6961187" y="28194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6961187" y="35052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93&quot;/&gt;&lt;/object&gt;&lt;object type=&quot;3&quot; unique_id=&quot;10005&quot;&gt;&lt;property id=&quot;20148&quot; value=&quot;5&quot;/&gt;&lt;property id=&quot;20300&quot; value=&quot;Slide 2 - &amp;quot;Đọc bảng nhân 8&amp;quot;&quot;/&gt;&lt;property id=&quot;20307&quot; value=&quot;406&quot;/&gt;&lt;/object&gt;&lt;object type=&quot;3&quot; unique_id=&quot;10006&quot;&gt;&lt;property id=&quot;20148&quot; value=&quot;5&quot;/&gt;&lt;property id=&quot;20300&quot; value=&quot;Slide 3&quot;/&gt;&lt;property id=&quot;20307&quot; value=&quot;314&quot;/&gt;&lt;/object&gt;&lt;object type=&quot;3&quot; unique_id=&quot;10007&quot;&gt;&lt;property id=&quot;20148&quot; value=&quot;5&quot;/&gt;&lt;property id=&quot;20300&quot; value=&quot;Slide 4&quot;/&gt;&lt;property id=&quot;20307&quot; value=&quot;407&quot;/&gt;&lt;/object&gt;&lt;object type=&quot;3&quot; unique_id=&quot;10008&quot;&gt;&lt;property id=&quot;20148&quot; value=&quot;5&quot;/&gt;&lt;property id=&quot;20300&quot; value=&quot;Slide 5&quot;/&gt;&lt;property id=&quot;20307&quot; value=&quot;396&quot;/&gt;&lt;/object&gt;&lt;object type=&quot;3&quot; unique_id=&quot;10009&quot;&gt;&lt;property id=&quot;20148&quot; value=&quot;5&quot;/&gt;&lt;property id=&quot;20300&quot; value=&quot;Slide 6&quot;/&gt;&lt;property id=&quot;20307&quot; value=&quot;390&quot;/&gt;&lt;/object&gt;&lt;object type=&quot;3&quot; unique_id=&quot;10010&quot;&gt;&lt;property id=&quot;20148&quot; value=&quot;5&quot;/&gt;&lt;property id=&quot;20300&quot; value=&quot;Slide 7&quot;/&gt;&lt;property id=&quot;20307&quot; value=&quot;365&quot;/&gt;&lt;/object&gt;&lt;object type=&quot;3&quot; unique_id=&quot;10011&quot;&gt;&lt;property id=&quot;20148&quot; value=&quot;5&quot;/&gt;&lt;property id=&quot;20300&quot; value=&quot;Slide 8&quot;/&gt;&lt;property id=&quot;20307&quot; value=&quot;366&quot;/&gt;&lt;/object&gt;&lt;object type=&quot;3&quot; unique_id=&quot;10012&quot;&gt;&lt;property id=&quot;20148&quot; value=&quot;5&quot;/&gt;&lt;property id=&quot;20300&quot; value=&quot;Slide 9&quot;/&gt;&lt;property id=&quot;20307&quot; value=&quot;368&quot;/&gt;&lt;/object&gt;&lt;object type=&quot;3&quot; unique_id=&quot;10013&quot;&gt;&lt;property id=&quot;20148&quot; value=&quot;5&quot;/&gt;&lt;property id=&quot;20300&quot; value=&quot;Slide 10&quot;/&gt;&lt;property id=&quot;20307&quot; value=&quot;401&quot;/&gt;&lt;/object&gt;&lt;object type=&quot;3&quot; unique_id=&quot;10014&quot;&gt;&lt;property id=&quot;20148&quot; value=&quot;5&quot;/&gt;&lt;property id=&quot;20300&quot; value=&quot;Slide 11&quot;/&gt;&lt;property id=&quot;20307&quot; value=&quot;404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375&quot;/&gt;&lt;/object&gt;&lt;object type=&quot;3&quot; unique_id=&quot;10017&quot;&gt;&lt;property id=&quot;20148&quot; value=&quot;5&quot;/&gt;&lt;property id=&quot;20300&quot; value=&quot;Slide 14&quot;/&gt;&lt;property id=&quot;20307&quot; value=&quot;398&quot;/&gt;&lt;/object&gt;&lt;object type=&quot;3&quot; unique_id=&quot;10018&quot;&gt;&lt;property id=&quot;20148&quot; value=&quot;5&quot;/&gt;&lt;property id=&quot;20300&quot; value=&quot;Slide 15&quot;/&gt;&lt;property id=&quot;20307&quot; value=&quot;380&quot;/&gt;&lt;/object&gt;&lt;object type=&quot;3&quot; unique_id=&quot;10019&quot;&gt;&lt;property id=&quot;20148&quot; value=&quot;5&quot;/&gt;&lt;property id=&quot;20300&quot; value=&quot;Slide 16&quot;/&gt;&lt;property id=&quot;20307&quot; value=&quot;403&quot;/&gt;&lt;/object&gt;&lt;object type=&quot;3&quot; unique_id=&quot;10020&quot;&gt;&lt;property id=&quot;20148&quot; value=&quot;5&quot;/&gt;&lt;property id=&quot;20300&quot; value=&quot;Slide 17&quot;/&gt;&lt;property id=&quot;20307&quot; value=&quot;411&quot;/&gt;&lt;/object&gt;&lt;object type=&quot;3&quot; unique_id=&quot;10021&quot;&gt;&lt;property id=&quot;20148&quot; value=&quot;5&quot;/&gt;&lt;property id=&quot;20300&quot; value=&quot;Slide 18&quot;/&gt;&lt;property id=&quot;20307&quot; value=&quot;408&quot;/&gt;&lt;/object&gt;&lt;object type=&quot;3&quot; unique_id=&quot;10022&quot;&gt;&lt;property id=&quot;20148&quot; value=&quot;5&quot;/&gt;&lt;property id=&quot;20300&quot; value=&quot;Slide 19&quot;/&gt;&lt;property id=&quot;20307&quot; value=&quot;399&quot;/&gt;&lt;/object&gt;&lt;object type=&quot;3&quot; unique_id=&quot;10023&quot;&gt;&lt;property id=&quot;20148&quot; value=&quot;5&quot;/&gt;&lt;property id=&quot;20300&quot; value=&quot;Slide 20&quot;/&gt;&lt;property id=&quot;20307&quot; value=&quot;391&quot;/&gt;&lt;/object&gt;&lt;object type=&quot;3&quot; unique_id=&quot;10024&quot;&gt;&lt;property id=&quot;20148&quot; value=&quot;5&quot;/&gt;&lt;property id=&quot;20300&quot; value=&quot;Slide 21&quot;/&gt;&lt;property id=&quot;20307&quot; value=&quot;402&quot;/&gt;&lt;/object&gt;&lt;object type=&quot;3&quot; unique_id=&quot;10025&quot;&gt;&lt;property id=&quot;20148&quot; value=&quot;5&quot;/&gt;&lt;property id=&quot;20300&quot; value=&quot;Slide 22&quot;/&gt;&lt;property id=&quot;20307&quot; value=&quot;387&quot;/&gt;&lt;/object&gt;&lt;object type=&quot;3&quot; unique_id=&quot;10026&quot;&gt;&lt;property id=&quot;20148&quot; value=&quot;5&quot;/&gt;&lt;property id=&quot;20300&quot; value=&quot;Slide 23&quot;/&gt;&lt;property id=&quot;20307&quot; value=&quot;409&quot;/&gt;&lt;/object&gt;&lt;object type=&quot;3&quot; unique_id=&quot;10027&quot;&gt;&lt;property id=&quot;20148&quot; value=&quot;5&quot;/&gt;&lt;property id=&quot;20300&quot; value=&quot;Slide 24&quot;/&gt;&lt;property id=&quot;20307&quot; value=&quot;41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605</Words>
  <Application>Microsoft Office PowerPoint</Application>
  <PresentationFormat>On-screen Show (4:3)</PresentationFormat>
  <Paragraphs>250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HUYEN DIEP</dc:creator>
  <cp:lastModifiedBy>Windows User</cp:lastModifiedBy>
  <cp:revision>598</cp:revision>
  <dcterms:created xsi:type="dcterms:W3CDTF">2002-10-23T15:48:15Z</dcterms:created>
  <dcterms:modified xsi:type="dcterms:W3CDTF">2021-12-04T23:49:28Z</dcterms:modified>
</cp:coreProperties>
</file>